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55" d="100"/>
          <a:sy n="55" d="100"/>
        </p:scale>
        <p:origin x="940" y="40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SA3#105-e,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7e/Docs/S3-220601.zip" TargetMode="External"/><Relationship Id="rId2" Type="http://schemas.openxmlformats.org/officeDocument/2006/relationships/hyperlink" Target="https://www.3gpp.org/ftp/TSG_SA/WG3_Security/TSGS3_107e/Docs/S3-220603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6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SA3#107e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3.</a:t>
            </a:r>
          </a:p>
          <a:p>
            <a:r>
              <a:rPr lang="en-US" dirty="0"/>
              <a:t>Rel-17 work items completion</a:t>
            </a:r>
          </a:p>
          <a:p>
            <a:r>
              <a:rPr lang="en-US" dirty="0"/>
              <a:t>Rel-17/16/15 maintenance</a:t>
            </a:r>
          </a:p>
          <a:p>
            <a:r>
              <a:rPr lang="en-US" dirty="0"/>
              <a:t>Rel-18 WID/SIDs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LSs or contributions for Rel-17 completion will be prioritized.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meeting Week output will take place during the following Week. The deadlines are shown in slide 12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11366596"/>
              </p:ext>
            </p:extLst>
          </p:nvPr>
        </p:nvGraphicFramePr>
        <p:xfrm>
          <a:off x="178443" y="1690688"/>
          <a:ext cx="10515600" cy="47625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7492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16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17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19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31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62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31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86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78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30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612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48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16:00-17:00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147371973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16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17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19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4.7  5G-PRoSe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4.14/4.16 Rel-17 maintenance topics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 24th of May 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25th of May 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revision: 26th of May 15:00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792" y="1779326"/>
            <a:ext cx="11551535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https://www.3gpp.org/ftp/TSG_SA/WG3_Security/TSGS3_107e/Docs/S3-220603.zip</a:t>
            </a:r>
            <a:r>
              <a:rPr lang="en-US" dirty="0"/>
              <a:t>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https://www.3gpp.org/ftp/TSG_SA/WG3_Security/TSGS3_107e/Docs/S3-220601.zip</a:t>
            </a:r>
            <a:r>
              <a:rPr lang="en-US" dirty="0"/>
              <a:t>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14:00-16:00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3GPP-SA3#107e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"[SA3#107e][admin]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https://www.3gpp.org/ftp/tsg_sa/WG3_Security/TSGS3_107e/Inbox/Drafts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848583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3, 4.3, 4.6, 4.9,  4.12, 4.15, 5.1, 5.4, 5.7, 6, 7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4.1, 4.4, 4.7, 4.10, 4.13, 4.16, 5.2, 5.5, 5.8, 5.10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4.2, 4.5, 4.8, 4.11, 4.14, 5.3, 5.6, 5.9, 5.11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1383</Words>
  <Application>Microsoft Office PowerPoint</Application>
  <PresentationFormat>Widescreen</PresentationFormat>
  <Paragraphs>183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SA3#107e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2022-05-09T14:41:42Z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